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144000" cx="6858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iy0E9yMpR+VfXHJMSHW4sGQsYu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342900" y="2133600"/>
            <a:ext cx="617220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 rot="5400000">
            <a:off x="1843088" y="3495675"/>
            <a:ext cx="7800975" cy="1543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 rot="5400000">
            <a:off x="-1319212" y="2028825"/>
            <a:ext cx="7800975" cy="4476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 rot="5400000">
            <a:off x="411957" y="2064543"/>
            <a:ext cx="6034087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/>
          <p:nvPr>
            <p:ph idx="2" type="pic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0" name="Google Shape;40;p7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6" name="Google Shape;56;p10"/>
          <p:cNvSpPr txBox="1"/>
          <p:nvPr>
            <p:ph idx="3" type="body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7" name="Google Shape;57;p10"/>
          <p:cNvSpPr txBox="1"/>
          <p:nvPr>
            <p:ph idx="4" type="body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" type="body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4" name="Google Shape;64;p11"/>
          <p:cNvSpPr txBox="1"/>
          <p:nvPr>
            <p:ph idx="2" type="body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42900" y="2133600"/>
            <a:ext cx="617220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89125" y="8702737"/>
            <a:ext cx="3005138" cy="72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25" y="8702737"/>
            <a:ext cx="1879600" cy="72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24400" y="8702737"/>
            <a:ext cx="2133600" cy="72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-11112"/>
            <a:ext cx="6877050" cy="127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0" y="0"/>
            <a:ext cx="6858000" cy="167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t/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JEFE DE GOBIERNO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LA CIUDAD AUTÓNOMA DE BUENOS AIRES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CONVOCA A AUDIENCIA PÚBLICA</a:t>
            </a:r>
            <a:endParaRPr b="1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endParaRPr b="1" i="1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1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9525" y="1201725"/>
            <a:ext cx="6876900" cy="73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</a:rPr>
              <a:t>Decreto Nº 302-GCABA-AJG-2023, Expediente N° 35860433-GCABA-SBASE/23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1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5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OBJETO</a:t>
            </a:r>
            <a:r>
              <a:rPr b="1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0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500">
                <a:solidFill>
                  <a:schemeClr val="dk1"/>
                </a:solidFill>
              </a:rPr>
              <a:t>Tratamiento a la tarifa técnica y modificación del cuadro tarifario para la explotación del Servicio Subte</a:t>
            </a:r>
            <a:endParaRPr sz="1500">
              <a:solidFill>
                <a:schemeClr val="dk1"/>
              </a:solidFill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5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FECHA Y HORA</a:t>
            </a:r>
            <a:r>
              <a:rPr b="1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0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Lunes 4 de diciembre de 2023, a partir de las 1</a:t>
            </a:r>
            <a:r>
              <a:rPr lang="en-US" sz="1500">
                <a:solidFill>
                  <a:schemeClr val="dk1"/>
                </a:solidFill>
              </a:rPr>
              <a:t>5</a:t>
            </a:r>
            <a:r>
              <a:rPr b="0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:00 horas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5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r>
              <a:rPr b="1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0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 Audiencia Pública, se desarrollará bajo la modalidad virtual. Se realizará a través de la plataforma telemática Zoom App (acceso para oradores inscriptos) y la plataforma Youtube: Canal Audiencias Públicas GCBA https://www.youtube.com/@audienciaspublicasgcba892 - (no inscriptos y público en general).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Aquellos participantes que se hayan inscripto telefónicamente por no contar con acceso a medios virtuales podrán asistir presencialmente a la Sede Comunal 1, sita en las calles Humberto 1° 250 / Balcarce 1110, de esta Ciudad Autónoma de Buenos Aires, donde se dispondrá una terminal telemática para realizar su exposición.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381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5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INSCRIPCIÓN Y CONSULTA DEL EXPEDIENTE:</a:t>
            </a:r>
            <a:r>
              <a:rPr b="0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Organismo de Implementación de Audiencias Públicas dependiente de la Subsecretaría de Gestión Comunal de la Secretaría de Atención Ciudadana y Gestión Comunal, e-mail: audienciaspublicas@buenosaires.gob.ar - o al teléfono: 1153268471 para aquellos que no cuenten con acceso a medios virtuales, desde el lunes 6 hasta el martes 28 de noviembre de 2023 inclusive, en el horario de 11 a 16 horas.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5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AUTORIDADES</a:t>
            </a:r>
            <a:r>
              <a:rPr b="1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0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Presidida por el Sr. Presidente del Ente Único Regulador de Servicios Públicos de la Ciudad Autónoma de Buenos Aires. La coordinación estará a cargo del Organismo de Implementación de Audiencias Públicas.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15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PROCEDIMIENTO APLICABLE</a:t>
            </a:r>
            <a:r>
              <a:rPr b="1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0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Ley N° 6 y sus modificatorias y Ley N° 210.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2010-01-29T17:22:22Z</dcterms:created>
</cp:coreProperties>
</file>